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B4893-96B6-427E-B7C0-578841A6505E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811DD-3185-4165-A1FF-B589E6362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72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7707CC-2C7E-42FF-B220-C50AF8086D03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020A42-4067-40D8-A9C1-D1AA5AE5D25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683568" y="404664"/>
            <a:ext cx="7772400" cy="127319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Поэма «Двенадцать» и сложность её художественного мира.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358246" cy="421484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Россия в судьбе и творчестве Блока – это совершенно особая тема, по значимости несопоставимая ни с чем. Именно Россия стала главной болью и счастьем поэта. Обостренное внимание к её судьбе было тем, что определило отношение Блока к революции. Поэт – романтик, поэт – символист, он увидел в ней могучую стихию, которая принесёт свободу родной стране, и её народу. Всегда чутко прислушивающийся к стихии, Блок и в этот раз остался верен себе – революция влекла поэта непреодолимо. Однако ошибались те, кто зачислил поэта в апологеты революции.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56 – ая записная книжка поэта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028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Запись от 18 января 1918 года точнее всего передаёт взгляд на мир, который был характерен для Блока периода зимы 1917 – 1918 годов: «Рабочие сами для себя работают кое-как и жулят. И эту </a:t>
            </a:r>
            <a:r>
              <a:rPr lang="ru-RU" i="1" dirty="0" smtClean="0"/>
              <a:t>правду </a:t>
            </a:r>
            <a:r>
              <a:rPr lang="ru-RU" dirty="0" smtClean="0"/>
              <a:t>пойми». Авторский курсив ярче всего показывает позицию поэта: не апология, не анафема, а понимание. Как человек понимает окружающую его жизнь, какие пути для этого он находит – здесь Блок никому не указчик. Сам он, будучи поэтом, делает это единственно возможным для себя способом – через стихи. Но оказывается, что произошедшее столь огромно и многолико, что требуется нечто большее, чем стихи…И поэтому появляется «Двенадцать» – гениальная попытка понять себя, свою страну, народ, эпоху.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Творческая история поэмы «Двенадцать»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«3 </a:t>
            </a:r>
            <a:r>
              <a:rPr lang="ru-RU" i="1" dirty="0" smtClean="0"/>
              <a:t>января</a:t>
            </a:r>
            <a:r>
              <a:rPr lang="ru-RU" dirty="0" smtClean="0"/>
              <a:t>…К вечеру – ураган (неизменный спутник переворотов)». </a:t>
            </a:r>
          </a:p>
          <a:p>
            <a:pPr>
              <a:buNone/>
            </a:pPr>
            <a:r>
              <a:rPr lang="ru-RU" dirty="0" smtClean="0"/>
              <a:t>«8 </a:t>
            </a:r>
            <a:r>
              <a:rPr lang="ru-RU" i="1" dirty="0" smtClean="0"/>
              <a:t>января</a:t>
            </a:r>
            <a:r>
              <a:rPr lang="ru-RU" dirty="0" smtClean="0"/>
              <a:t>. Весь день – «Двенадцать». </a:t>
            </a:r>
          </a:p>
          <a:p>
            <a:pPr>
              <a:buNone/>
            </a:pPr>
            <a:r>
              <a:rPr lang="ru-RU" dirty="0" smtClean="0"/>
              <a:t>«11 </a:t>
            </a:r>
            <a:r>
              <a:rPr lang="ru-RU" i="1" dirty="0" smtClean="0"/>
              <a:t>января</a:t>
            </a:r>
            <a:r>
              <a:rPr lang="ru-RU" dirty="0" smtClean="0"/>
              <a:t>…Нет уж. Не то время, не та музыка. – Музыка какая (если…желтое)?» </a:t>
            </a:r>
          </a:p>
          <a:p>
            <a:pPr>
              <a:buNone/>
            </a:pPr>
            <a:r>
              <a:rPr lang="ru-RU" dirty="0" smtClean="0"/>
              <a:t>15</a:t>
            </a:r>
            <a:r>
              <a:rPr lang="ru-RU" i="1" dirty="0" smtClean="0"/>
              <a:t> января</a:t>
            </a:r>
            <a:r>
              <a:rPr lang="ru-RU" dirty="0" smtClean="0"/>
              <a:t>… - Мои «Двенадцать» не двигаются. Мне холодно. Неужели дело в Луначарском или, даже в Ленине? Это же -  «конец  исторического процесса». Дело также не в Румынии, не в Финляндии, не в Украине».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Записи из дневника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«22 января…Звонил Есенин, - рассказывал о вчерашнем «утре России» в Тенишевском зале. Гизити и толпа кричали по адресу его, А.Белого и моему: «изменники». Не подают руки. Кадеты и Мережковские злятся на меня страшно. Статья «искренняя», но «нельзя» «простить». – Господа, вы никогда не знали России и никогда не любили! Правда глаза колет».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Записи из дневника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«25 января…Думы, думы – и планы, столько, что мешает приняться за что-либо прочно. А свое бы писать (Иисус)». </a:t>
            </a:r>
          </a:p>
          <a:p>
            <a:pPr>
              <a:buNone/>
            </a:pPr>
            <a:r>
              <a:rPr lang="ru-RU" dirty="0" smtClean="0"/>
              <a:t>«27 января…Пишу о «Праматери» в издательстве Сабашниковых. «Двенадцать». </a:t>
            </a:r>
          </a:p>
          <a:p>
            <a:pPr>
              <a:buNone/>
            </a:pPr>
            <a:r>
              <a:rPr lang="ru-RU" dirty="0" smtClean="0"/>
              <a:t>«28 января. «Двенадцать». </a:t>
            </a:r>
          </a:p>
          <a:p>
            <a:pPr>
              <a:buNone/>
            </a:pPr>
            <a:r>
              <a:rPr lang="ru-RU" dirty="0" smtClean="0"/>
              <a:t>«29 января…Сегодня я – гений».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Записи из дневника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«18 февраля…Что Христос идёт перед нами – несомненно. Дело не в том, «достойны ли они Его», а страшно то, что опять Он с ними, и другого пока нет; а надо Другого - ? – Я как-то измечен». </a:t>
            </a:r>
          </a:p>
          <a:p>
            <a:pPr>
              <a:buNone/>
            </a:pPr>
            <a:r>
              <a:rPr lang="ru-RU" dirty="0" smtClean="0"/>
              <a:t>«9 марта…Бурная злоба и что-то особенно скребет на душе. О.Д.Каменева (комиссар театрального отдела) сказала Любе: «Стихи </a:t>
            </a:r>
            <a:r>
              <a:rPr lang="ru-RU" dirty="0"/>
              <a:t>А</a:t>
            </a:r>
            <a:r>
              <a:rPr lang="ru-RU" dirty="0" smtClean="0"/>
              <a:t>лександра Александровича («Двенадцать») – очень талантливое, почти гениальное изображение действительности. Анатолий Васильевич (Луначарский) будет о них писать, но читать их не надо (вслух), потому что в них восхваляется то, чего мы, старые социалисты, больше всего боимся». Марксисты умные, может быть и правы. И где же опять художник и его  бесприютное дело?»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Ведущие образы – символы поэмы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Свет – тьма </a:t>
            </a:r>
          </a:p>
          <a:p>
            <a:pPr algn="ctr">
              <a:buNone/>
            </a:pPr>
            <a:r>
              <a:rPr lang="ru-RU" dirty="0" smtClean="0"/>
              <a:t>Добро – зло  </a:t>
            </a:r>
          </a:p>
          <a:p>
            <a:pPr algn="ctr">
              <a:buNone/>
            </a:pPr>
            <a:r>
              <a:rPr lang="ru-RU" dirty="0" smtClean="0"/>
              <a:t>Старое – новое </a:t>
            </a:r>
          </a:p>
          <a:p>
            <a:pPr algn="ctr">
              <a:buNone/>
            </a:pPr>
            <a:r>
              <a:rPr lang="ru-RU" dirty="0" smtClean="0"/>
              <a:t>Образ ветра </a:t>
            </a:r>
          </a:p>
          <a:p>
            <a:pPr algn="ctr">
              <a:buNone/>
            </a:pPr>
            <a:r>
              <a:rPr lang="ru-RU" dirty="0" smtClean="0"/>
              <a:t>Образ человека </a:t>
            </a:r>
          </a:p>
          <a:p>
            <a:pPr algn="ctr">
              <a:buNone/>
            </a:pPr>
            <a:r>
              <a:rPr lang="ru-RU" dirty="0" smtClean="0"/>
              <a:t>Образ Христа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195</TotalTime>
  <Words>625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Поэма «Двенадцать» и сложность её художественного мира.</vt:lpstr>
      <vt:lpstr>56 – ая записная книжка поэта </vt:lpstr>
      <vt:lpstr>Творческая история поэмы «Двенадцать»</vt:lpstr>
      <vt:lpstr>Записи из дневника</vt:lpstr>
      <vt:lpstr>Записи из дневника</vt:lpstr>
      <vt:lpstr>Записи из дневника</vt:lpstr>
      <vt:lpstr>Ведущие образы – символы поэмы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SamLab.ws</cp:lastModifiedBy>
  <cp:revision>20</cp:revision>
  <dcterms:created xsi:type="dcterms:W3CDTF">2008-11-19T17:49:42Z</dcterms:created>
  <dcterms:modified xsi:type="dcterms:W3CDTF">2014-01-03T15:01:58Z</dcterms:modified>
</cp:coreProperties>
</file>